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.uk/url?sa=i&amp;url=https://www.harrismindandbody.com/wall-of-fame&amp;psig=AOvVaw2vdyPv1ELC8zC00McEyvpp&amp;ust=1589404819823000&amp;source=images&amp;cd=vfe&amp;ved=0CAIQjRxqFwoTCIiv_fqgr-kCFQAAAAAdAAAAABAD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33882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Wall of Fame | harrismindandbody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36" y="760910"/>
            <a:ext cx="8825658" cy="26776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154955" y="3438555"/>
            <a:ext cx="9846420" cy="26622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work sent through last week.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are some of my favourites making it into this week’s Wall of Fame!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out the school website for more photographs. These are updated </a:t>
            </a:r>
            <a:r>
              <a:rPr lang="en-GB" sz="2400" b="1" u="sng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week</a:t>
            </a:r>
            <a:r>
              <a:rPr lang="en-GB" sz="1200" b="1" u="sng" dirty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8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1154955" y="857250"/>
            <a:ext cx="6288834" cy="700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video clip of Marnie reciting her 7 times tables at record speed!</a:t>
            </a:r>
            <a:r>
              <a:rPr lang="en-GB" sz="1100" dirty="0">
                <a:solidFill>
                  <a:srgbClr val="2962FF"/>
                </a:solidFill>
                <a:effectLst/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F:\google classroom\tierna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5" y="1904683"/>
            <a:ext cx="2348230" cy="2962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F:\google classroom\finn 3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59125" y="2038350"/>
            <a:ext cx="3233420" cy="24250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 rot="21020635">
            <a:off x="894761" y="5130250"/>
            <a:ext cx="2659141" cy="14610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Dean’s piece of writing about taking up running during Lockdown to stay fit and healthy.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 rot="387781">
            <a:off x="7266043" y="4995785"/>
            <a:ext cx="2360930" cy="14738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Daniel’s story about how he is learning Spanish with his dad and how he is the master of board games in his house.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777" y="2423880"/>
            <a:ext cx="3274738" cy="24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3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:\google classroom\finn 5.jpe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t="10952" r="17407" b="8011"/>
          <a:stretch/>
        </p:blipFill>
        <p:spPr bwMode="auto">
          <a:xfrm rot="5400000">
            <a:off x="300704" y="1085183"/>
            <a:ext cx="3994007" cy="31666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F:\google classroom\week 4-7\tommy 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0760">
            <a:off x="7882260" y="1059579"/>
            <a:ext cx="3955133" cy="3076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:\google classroom\tiernan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809942"/>
            <a:ext cx="2940050" cy="4304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F:\google classroom\week 4-7\marni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3876">
            <a:off x="2129894" y="4329112"/>
            <a:ext cx="3099332" cy="20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F:\google classroom\marnie 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129">
            <a:off x="7199176" y="4260532"/>
            <a:ext cx="2660650" cy="19945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5340803" y="6101636"/>
            <a:ext cx="304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“I am Special” by Marnie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095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</TotalTime>
  <Words>100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Arial Black</vt:lpstr>
      <vt:lpstr>Calibri</vt:lpstr>
      <vt:lpstr>Century Gothic</vt:lpstr>
      <vt:lpstr>Comic Sans MS</vt:lpstr>
      <vt:lpstr>Lucida Calligraphy</vt:lpstr>
      <vt:lpstr>Roboto</vt:lpstr>
      <vt:lpstr>Times New Roman</vt:lpstr>
      <vt:lpstr>Wingdings 3</vt:lpstr>
      <vt:lpstr>Ion Boardroom</vt:lpstr>
      <vt:lpstr>PowerPoint Presentation</vt:lpstr>
      <vt:lpstr>PowerPoint Presentation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KELLY</dc:creator>
  <cp:lastModifiedBy>D KELLY</cp:lastModifiedBy>
  <cp:revision>1</cp:revision>
  <dcterms:created xsi:type="dcterms:W3CDTF">2020-05-14T13:02:52Z</dcterms:created>
  <dcterms:modified xsi:type="dcterms:W3CDTF">2020-05-14T13:12:47Z</dcterms:modified>
</cp:coreProperties>
</file>